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403" r:id="rId8"/>
    <p:sldId id="1097" r:id="rId9"/>
    <p:sldId id="1351" r:id="rId10"/>
    <p:sldId id="1312" r:id="rId11"/>
    <p:sldId id="1404" r:id="rId12"/>
    <p:sldId id="1407" r:id="rId13"/>
    <p:sldId id="1405" r:id="rId14"/>
    <p:sldId id="1406" r:id="rId15"/>
    <p:sldId id="1315" r:id="rId1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0000"/>
    <a:srgbClr val="F6F07C"/>
    <a:srgbClr val="F6FC10"/>
    <a:srgbClr val="F4EAE4"/>
    <a:srgbClr val="D4AE88"/>
    <a:srgbClr val="336600"/>
    <a:srgbClr val="339933"/>
    <a:srgbClr val="FFFFCC"/>
    <a:srgbClr val="C9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1" autoAdjust="0"/>
    <p:restoredTop sz="96909" autoAdjust="0"/>
  </p:normalViewPr>
  <p:slideViewPr>
    <p:cSldViewPr>
      <p:cViewPr>
        <p:scale>
          <a:sx n="100" d="100"/>
          <a:sy n="100" d="100"/>
        </p:scale>
        <p:origin x="-2022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39012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5779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0287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카펫을 만들어 바닥 한가운데 놓기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951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바닥 한가운데 놓아야 합니다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놓아야 할 곳을 바닥에 표시해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1~4)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6" name="타원 25"/>
          <p:cNvSpPr/>
          <p:nvPr/>
        </p:nvSpPr>
        <p:spPr>
          <a:xfrm>
            <a:off x="4730519" y="1303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95524" y="1577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직사각형 30"/>
          <p:cNvSpPr/>
          <p:nvPr/>
        </p:nvSpPr>
        <p:spPr>
          <a:xfrm>
            <a:off x="5846811" y="1578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822359" y="1518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96098" y="1580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64121" y="1523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47385" y="1581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22933" y="1531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363547" y="1529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9FF64624-5FB8-4C43-938D-DEAF1B3E16BF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카펫을 바닥 한가운데 놓는 방법을 친구들과 이야기해 보세요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88C80D88-9375-4394-B979-F2D8BD9F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EC7648EC-72A9-4CA4-B1EB-F70F0A389ED4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0D6E52F8-C6F3-4B06-B8C3-20964340BA77}"/>
              </a:ext>
            </a:extLst>
          </p:cNvPr>
          <p:cNvGrpSpPr/>
          <p:nvPr/>
        </p:nvGrpSpPr>
        <p:grpSpPr>
          <a:xfrm>
            <a:off x="539552" y="2191830"/>
            <a:ext cx="6331655" cy="556221"/>
            <a:chOff x="-3756420" y="4175320"/>
            <a:chExt cx="6331655" cy="55622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E4CCB463-D750-4485-AA25-170623EB1DA3}"/>
                </a:ext>
              </a:extLst>
            </p:cNvPr>
            <p:cNvSpPr/>
            <p:nvPr/>
          </p:nvSpPr>
          <p:spPr bwMode="auto">
            <a:xfrm>
              <a:off x="-3756420" y="4329100"/>
              <a:ext cx="6128982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카펫을 놓고 남는 부분의 길이가 각각 같아야 합니다</a:t>
              </a: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xmlns="" id="{211F90A0-42FB-41E8-B23C-2C9EEAEF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2D178BFA-4821-4223-AC84-8EB5523BAA34}"/>
              </a:ext>
            </a:extLst>
          </p:cNvPr>
          <p:cNvSpPr/>
          <p:nvPr/>
        </p:nvSpPr>
        <p:spPr>
          <a:xfrm>
            <a:off x="-45018" y="20457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CC533D8E-77CE-42C4-A077-3918D7527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xmlns="" id="{B0F56AA7-9258-4BFB-819C-B0E05554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xmlns="" id="{63FCC4BF-0C05-4E07-8899-F510E22F6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1993770" y="1321525"/>
            <a:ext cx="1642126" cy="379283"/>
            <a:chOff x="3757966" y="1008083"/>
            <a:chExt cx="1642126" cy="379283"/>
          </a:xfrm>
        </p:grpSpPr>
        <p:pic>
          <p:nvPicPr>
            <p:cNvPr id="46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951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바닥 한가운데 놓아야 합니다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놓아야 할 곳을 바닥에 표시해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9FF64624-5FB8-4C43-938D-DEAF1B3E16BF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바닥과 카펫의 긴 변의 길이의 차를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88C80D88-9375-4394-B979-F2D8BD9F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2D178BFA-4821-4223-AC84-8EB5523BAA34}"/>
              </a:ext>
            </a:extLst>
          </p:cNvPr>
          <p:cNvSpPr/>
          <p:nvPr/>
        </p:nvSpPr>
        <p:spPr>
          <a:xfrm>
            <a:off x="6691207" y="50461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B952C94-D067-4D5D-8240-19A7AFD6EB85}"/>
              </a:ext>
            </a:extLst>
          </p:cNvPr>
          <p:cNvSpPr/>
          <p:nvPr/>
        </p:nvSpPr>
        <p:spPr>
          <a:xfrm>
            <a:off x="6369301" y="1577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F2A12F3-F059-4311-9A60-92D11174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24" y="1529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FA702BD-EC76-48CB-AAA4-371A2B4C6908}"/>
              </a:ext>
            </a:extLst>
          </p:cNvPr>
          <p:cNvSpPr/>
          <p:nvPr/>
        </p:nvSpPr>
        <p:spPr>
          <a:xfrm>
            <a:off x="5820588" y="1578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0C56A99-FBF0-4E79-998C-766DD6F24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1518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C7739FBC-159D-4227-A9B6-C32755DD6952}"/>
              </a:ext>
            </a:extLst>
          </p:cNvPr>
          <p:cNvSpPr/>
          <p:nvPr/>
        </p:nvSpPr>
        <p:spPr>
          <a:xfrm>
            <a:off x="5269875" y="1580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2598DFE-E648-4255-81F0-869520600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898" y="1523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9516FD0-4BBD-434B-BCF9-94BEF3171CC7}"/>
              </a:ext>
            </a:extLst>
          </p:cNvPr>
          <p:cNvSpPr/>
          <p:nvPr/>
        </p:nvSpPr>
        <p:spPr>
          <a:xfrm>
            <a:off x="4721162" y="1581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CB09DE6-6554-4561-B5EB-47B83F3C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646" y="1531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56916537-428A-4817-8AFD-FD65F6BD8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BFB0651-AC98-4B60-8061-3C16D6DF3DB7}"/>
              </a:ext>
            </a:extLst>
          </p:cNvPr>
          <p:cNvSpPr/>
          <p:nvPr/>
        </p:nvSpPr>
        <p:spPr>
          <a:xfrm>
            <a:off x="2602603" y="2437728"/>
            <a:ext cx="543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－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8AA1FCF-1830-4B27-9871-3633D5D0B196}"/>
              </a:ext>
            </a:extLst>
          </p:cNvPr>
          <p:cNvSpPr/>
          <p:nvPr/>
        </p:nvSpPr>
        <p:spPr>
          <a:xfrm>
            <a:off x="3538707" y="2437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420B6F3D-3D10-4680-9A53-2E918E4C4A12}"/>
              </a:ext>
            </a:extLst>
          </p:cNvPr>
          <p:cNvGrpSpPr/>
          <p:nvPr/>
        </p:nvGrpSpPr>
        <p:grpSpPr>
          <a:xfrm>
            <a:off x="2123728" y="2373681"/>
            <a:ext cx="802871" cy="556221"/>
            <a:chOff x="1772364" y="4175320"/>
            <a:chExt cx="802871" cy="5562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D7406821-7BA0-43BD-AE32-B7AC6C5C181A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180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44C4BBFA-12DE-48A0-86B9-AD73883C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799E89F8-8C76-4A10-A8A9-35F916C56FCC}"/>
              </a:ext>
            </a:extLst>
          </p:cNvPr>
          <p:cNvGrpSpPr/>
          <p:nvPr/>
        </p:nvGrpSpPr>
        <p:grpSpPr>
          <a:xfrm>
            <a:off x="3016123" y="2373681"/>
            <a:ext cx="800580" cy="556221"/>
            <a:chOff x="1772364" y="4175320"/>
            <a:chExt cx="800580" cy="55622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BBB03BC8-DB58-40EB-A4B3-19EB5359091B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100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969F93D5-946B-45C6-990D-B1FD068F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2944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7AE9C8EE-B216-4DAA-9144-365C22C7F341}"/>
              </a:ext>
            </a:extLst>
          </p:cNvPr>
          <p:cNvGrpSpPr/>
          <p:nvPr/>
        </p:nvGrpSpPr>
        <p:grpSpPr>
          <a:xfrm>
            <a:off x="3970755" y="2373681"/>
            <a:ext cx="798288" cy="556221"/>
            <a:chOff x="1772364" y="4175320"/>
            <a:chExt cx="798288" cy="55622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034AB5E7-23C3-4E90-A357-1A5090B0A44B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0B390137-F7E4-4CAB-B065-4BAD3B71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0652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B0BBDB77-BD74-4CBC-8376-8BB9F7E2BD76}"/>
              </a:ext>
            </a:extLst>
          </p:cNvPr>
          <p:cNvSpPr/>
          <p:nvPr/>
        </p:nvSpPr>
        <p:spPr>
          <a:xfrm>
            <a:off x="4572000" y="2555612"/>
            <a:ext cx="77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(mm)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>
            <a:extLst>
              <a:ext uri="{FF2B5EF4-FFF2-40B4-BE49-F238E27FC236}">
                <a16:creationId xmlns:a16="http://schemas.microsoft.com/office/drawing/2014/main" xmlns="" id="{E94E7D35-DC60-40BC-A5F5-1998D6ACB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8">
            <a:extLst>
              <a:ext uri="{FF2B5EF4-FFF2-40B4-BE49-F238E27FC236}">
                <a16:creationId xmlns:a16="http://schemas.microsoft.com/office/drawing/2014/main" xmlns="" id="{08051B64-7AA2-443E-B998-99C7E5E22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xmlns="" id="{25693C0E-2B60-432F-AFC5-A32AA27CB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1993770" y="1321525"/>
            <a:ext cx="1642126" cy="379283"/>
            <a:chOff x="3757966" y="1008083"/>
            <a:chExt cx="1642126" cy="379283"/>
          </a:xfrm>
        </p:grpSpPr>
        <p:pic>
          <p:nvPicPr>
            <p:cNvPr id="47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65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951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바닥 한가운데 놓아야 합니다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놓아야 할 곳을 바닥에 표시해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9FF64624-5FB8-4C43-938D-DEAF1B3E16BF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바닥과 카펫의 짧은 변의 길이의 차를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88C80D88-9375-4394-B979-F2D8BD9F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2D178BFA-4821-4223-AC84-8EB5523BAA34}"/>
              </a:ext>
            </a:extLst>
          </p:cNvPr>
          <p:cNvSpPr/>
          <p:nvPr/>
        </p:nvSpPr>
        <p:spPr>
          <a:xfrm>
            <a:off x="6691207" y="50461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56916537-428A-4817-8AFD-FD65F6BD8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27EAD55-6680-4EAE-BB74-19CD0FD15740}"/>
              </a:ext>
            </a:extLst>
          </p:cNvPr>
          <p:cNvSpPr/>
          <p:nvPr/>
        </p:nvSpPr>
        <p:spPr>
          <a:xfrm>
            <a:off x="6388607" y="157947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04C9CBC-F5BF-4E2A-B7FD-6A2161178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630" y="1531846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CFB36F94-B401-4308-8C85-1171013F8AD7}"/>
              </a:ext>
            </a:extLst>
          </p:cNvPr>
          <p:cNvSpPr/>
          <p:nvPr/>
        </p:nvSpPr>
        <p:spPr>
          <a:xfrm>
            <a:off x="5839894" y="1580680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E9004CB-13E6-4A09-8629-C9414AAE0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442" y="152078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253B317F-F205-4B5C-9840-A6BF9D25E404}"/>
              </a:ext>
            </a:extLst>
          </p:cNvPr>
          <p:cNvSpPr/>
          <p:nvPr/>
        </p:nvSpPr>
        <p:spPr>
          <a:xfrm>
            <a:off x="5289181" y="158230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10CFA20-2B57-49BC-86F5-D988A04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204" y="152515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D8A81F6A-8E5B-4800-8907-E31F934581E7}"/>
              </a:ext>
            </a:extLst>
          </p:cNvPr>
          <p:cNvSpPr/>
          <p:nvPr/>
        </p:nvSpPr>
        <p:spPr>
          <a:xfrm>
            <a:off x="4740468" y="158351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4B914E1-80AD-463F-9DD0-0767E68A2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153314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3" name="직사각형 21">
            <a:extLst>
              <a:ext uri="{FF2B5EF4-FFF2-40B4-BE49-F238E27FC236}">
                <a16:creationId xmlns:a16="http://schemas.microsoft.com/office/drawing/2014/main" xmlns="" id="{9667098F-5D6F-4E65-A09A-1BC41A34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xmlns="" id="{B55E1E8F-E6BF-422A-9BB9-44A4E5F7D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xmlns="" id="{E7176B0D-9D67-4511-807B-3E17C3B49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BFB0651-AC98-4B60-8061-3C16D6DF3DB7}"/>
              </a:ext>
            </a:extLst>
          </p:cNvPr>
          <p:cNvSpPr/>
          <p:nvPr/>
        </p:nvSpPr>
        <p:spPr>
          <a:xfrm>
            <a:off x="2602603" y="2437728"/>
            <a:ext cx="543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－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8AA1FCF-1830-4B27-9871-3633D5D0B196}"/>
              </a:ext>
            </a:extLst>
          </p:cNvPr>
          <p:cNvSpPr/>
          <p:nvPr/>
        </p:nvSpPr>
        <p:spPr>
          <a:xfrm>
            <a:off x="3538707" y="243772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＝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420B6F3D-3D10-4680-9A53-2E918E4C4A12}"/>
              </a:ext>
            </a:extLst>
          </p:cNvPr>
          <p:cNvGrpSpPr/>
          <p:nvPr/>
        </p:nvGrpSpPr>
        <p:grpSpPr>
          <a:xfrm>
            <a:off x="2123728" y="2373681"/>
            <a:ext cx="802871" cy="556221"/>
            <a:chOff x="1772364" y="4175320"/>
            <a:chExt cx="802871" cy="55622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D7406821-7BA0-43BD-AE32-B7AC6C5C181A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100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44C4BBFA-12DE-48A0-86B9-AD73883C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799E89F8-8C76-4A10-A8A9-35F916C56FCC}"/>
              </a:ext>
            </a:extLst>
          </p:cNvPr>
          <p:cNvGrpSpPr/>
          <p:nvPr/>
        </p:nvGrpSpPr>
        <p:grpSpPr>
          <a:xfrm>
            <a:off x="3016123" y="2373681"/>
            <a:ext cx="800580" cy="556221"/>
            <a:chOff x="1772364" y="4175320"/>
            <a:chExt cx="800580" cy="5562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BBB03BC8-DB58-40EB-A4B3-19EB5359091B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969F93D5-946B-45C6-990D-B1FD068F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2944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7AE9C8EE-B216-4DAA-9144-365C22C7F341}"/>
              </a:ext>
            </a:extLst>
          </p:cNvPr>
          <p:cNvGrpSpPr/>
          <p:nvPr/>
        </p:nvGrpSpPr>
        <p:grpSpPr>
          <a:xfrm>
            <a:off x="3970755" y="2373681"/>
            <a:ext cx="798288" cy="556221"/>
            <a:chOff x="1772364" y="4175320"/>
            <a:chExt cx="798288" cy="55622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034AB5E7-23C3-4E90-A357-1A5090B0A44B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40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0B390137-F7E4-4CAB-B065-4BAD3B716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0652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B0BBDB77-BD74-4CBC-8376-8BB9F7E2BD76}"/>
              </a:ext>
            </a:extLst>
          </p:cNvPr>
          <p:cNvSpPr/>
          <p:nvPr/>
        </p:nvSpPr>
        <p:spPr>
          <a:xfrm>
            <a:off x="4572000" y="2555612"/>
            <a:ext cx="778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(mm)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1993770" y="1321525"/>
            <a:ext cx="1642126" cy="379283"/>
            <a:chOff x="3757966" y="1008083"/>
            <a:chExt cx="1642126" cy="379283"/>
          </a:xfrm>
        </p:grpSpPr>
        <p:pic>
          <p:nvPicPr>
            <p:cNvPr id="47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34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951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바닥 한가운데 놓아야 합니다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놓아야 할 곳을 바닥에 표시해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7755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7_1_04_01.png / 7_1_4_01_balloon_1.svg / 7_1_4_01_balloon_2.svg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9FF64624-5FB8-4C43-938D-DEAF1B3E16BF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카펫을 놓아야 할 곳을 바닥에 표시해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88C80D88-9375-4394-B979-F2D8BD9F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2D178BFA-4821-4223-AC84-8EB5523BAA34}"/>
              </a:ext>
            </a:extLst>
          </p:cNvPr>
          <p:cNvSpPr/>
          <p:nvPr/>
        </p:nvSpPr>
        <p:spPr>
          <a:xfrm>
            <a:off x="6711641" y="51921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05369E-425F-4264-8BE9-B2F39ABFE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0" y="2369255"/>
            <a:ext cx="6870023" cy="2720111"/>
          </a:xfrm>
          <a:prstGeom prst="rect">
            <a:avLst/>
          </a:prstGeom>
        </p:spPr>
      </p:pic>
      <p:sp>
        <p:nvSpPr>
          <p:cNvPr id="73" name="직사각형 21">
            <a:extLst>
              <a:ext uri="{FF2B5EF4-FFF2-40B4-BE49-F238E27FC236}">
                <a16:creationId xmlns:a16="http://schemas.microsoft.com/office/drawing/2014/main" xmlns="" id="{EDD6D680-57A6-4596-8953-6E0E97A1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요소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텍스트의 크기를 조절하여 말풍선 안에 모두 들어가도록 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각각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함께 노란 선 효과가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동일한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\app\resource\contents\lesson07\ops\7\7_1_04.html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xmlns="" id="{8B2FAD10-BE95-4D5F-9470-B2D2FF16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93" y="3679739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xmlns="" id="{1B7B5B5D-3A1B-4669-9A5F-F028AAB1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94" y="367973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오른쪽 화살표 53">
            <a:extLst>
              <a:ext uri="{FF2B5EF4-FFF2-40B4-BE49-F238E27FC236}">
                <a16:creationId xmlns:a16="http://schemas.microsoft.com/office/drawing/2014/main" xmlns="" id="{4CC9714F-2836-4B99-87D1-527EFA55A3EE}"/>
              </a:ext>
            </a:extLst>
          </p:cNvPr>
          <p:cNvSpPr/>
          <p:nvPr/>
        </p:nvSpPr>
        <p:spPr>
          <a:xfrm>
            <a:off x="7890542" y="38131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C3374921-9010-4C66-9922-1D2374CB57F9}"/>
              </a:ext>
            </a:extLst>
          </p:cNvPr>
          <p:cNvSpPr/>
          <p:nvPr/>
        </p:nvSpPr>
        <p:spPr>
          <a:xfrm>
            <a:off x="316525" y="2445258"/>
            <a:ext cx="1595375" cy="98374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0646F62F-DFC2-4778-8A92-6FFEA718372B}"/>
              </a:ext>
            </a:extLst>
          </p:cNvPr>
          <p:cNvSpPr txBox="1"/>
          <p:nvPr/>
        </p:nvSpPr>
        <p:spPr>
          <a:xfrm>
            <a:off x="215516" y="2564904"/>
            <a:ext cx="1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바닥의 긴 쪽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한가운데 카펫을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놓으면 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E475B0E7-7AB1-4333-B571-E342D2C4F009}"/>
              </a:ext>
            </a:extLst>
          </p:cNvPr>
          <p:cNvSpPr/>
          <p:nvPr/>
        </p:nvSpPr>
        <p:spPr>
          <a:xfrm>
            <a:off x="316525" y="23583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16D3B8F9-0119-4D01-A6DD-771B1E8B38A5}"/>
              </a:ext>
            </a:extLst>
          </p:cNvPr>
          <p:cNvSpPr/>
          <p:nvPr/>
        </p:nvSpPr>
        <p:spPr>
          <a:xfrm>
            <a:off x="5076056" y="2434246"/>
            <a:ext cx="1595375" cy="81301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E89813A-EA78-4217-9B16-299936F8626C}"/>
              </a:ext>
            </a:extLst>
          </p:cNvPr>
          <p:cNvSpPr txBox="1"/>
          <p:nvPr/>
        </p:nvSpPr>
        <p:spPr>
          <a:xfrm>
            <a:off x="4999305" y="2564904"/>
            <a:ext cx="1826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바닥의 짧은 쪽도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똑같이 해야 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xmlns="" id="{96CC6B8D-B257-45F9-9935-8BAB31CE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831" y="3463204"/>
            <a:ext cx="239288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xmlns="" id="{D26AF98A-F24D-4F9E-81C1-6223F359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56" y="3536483"/>
            <a:ext cx="239288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572FC3A5-E7F6-4EDF-99F8-61FB07FF60D9}"/>
              </a:ext>
            </a:extLst>
          </p:cNvPr>
          <p:cNvSpPr/>
          <p:nvPr/>
        </p:nvSpPr>
        <p:spPr>
          <a:xfrm>
            <a:off x="6395524" y="1577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C63207F-81F7-4B4B-B14C-3320AF662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529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23352A27-B968-4A77-9B5D-25E1AE9BDD44}"/>
              </a:ext>
            </a:extLst>
          </p:cNvPr>
          <p:cNvSpPr/>
          <p:nvPr/>
        </p:nvSpPr>
        <p:spPr>
          <a:xfrm>
            <a:off x="5846811" y="1578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315FEEF7-0A6B-4847-8DE8-079CEB418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359" y="1518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59FFFF68-E0E5-429E-9583-8E6751679B42}"/>
              </a:ext>
            </a:extLst>
          </p:cNvPr>
          <p:cNvSpPr/>
          <p:nvPr/>
        </p:nvSpPr>
        <p:spPr>
          <a:xfrm>
            <a:off x="5296098" y="1580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5DB882A2-F1E8-46D3-8E5D-D7F18F0E9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21" y="1523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5C1A86F5-9789-4487-BD55-5135BE6DF163}"/>
              </a:ext>
            </a:extLst>
          </p:cNvPr>
          <p:cNvSpPr/>
          <p:nvPr/>
        </p:nvSpPr>
        <p:spPr>
          <a:xfrm>
            <a:off x="4747385" y="1581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1D5180F6-8A73-4384-AD5F-64361EDE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933" y="1531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3" name="직사각형 21">
            <a:extLst>
              <a:ext uri="{FF2B5EF4-FFF2-40B4-BE49-F238E27FC236}">
                <a16:creationId xmlns:a16="http://schemas.microsoft.com/office/drawing/2014/main" xmlns="" id="{E47A1C58-382B-4B5D-932C-1F134B4D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xmlns="" id="{80543F1C-D623-4B21-8BBE-63C0EEDCA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BEB8A1D7-E218-4564-AAC4-2AFA026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E475B0E7-7AB1-4333-B571-E342D2C4F009}"/>
              </a:ext>
            </a:extLst>
          </p:cNvPr>
          <p:cNvSpPr/>
          <p:nvPr/>
        </p:nvSpPr>
        <p:spPr>
          <a:xfrm>
            <a:off x="1295400" y="35832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E475B0E7-7AB1-4333-B571-E342D2C4F009}"/>
              </a:ext>
            </a:extLst>
          </p:cNvPr>
          <p:cNvSpPr/>
          <p:nvPr/>
        </p:nvSpPr>
        <p:spPr>
          <a:xfrm>
            <a:off x="5684980" y="3317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1993770" y="1321525"/>
            <a:ext cx="1642126" cy="379283"/>
            <a:chOff x="3757966" y="1008083"/>
            <a:chExt cx="1642126" cy="379283"/>
          </a:xfrm>
        </p:grpSpPr>
        <p:pic>
          <p:nvPicPr>
            <p:cNvPr id="42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43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좌우로 움직이는 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누르면 오른쪽 그림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카펫을 만들어 바닥 한가운데 붙여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58C9B493-25BB-4AAC-86A8-8E946A75D550}"/>
              </a:ext>
            </a:extLst>
          </p:cNvPr>
          <p:cNvSpPr/>
          <p:nvPr/>
        </p:nvSpPr>
        <p:spPr>
          <a:xfrm>
            <a:off x="4355976" y="1960805"/>
            <a:ext cx="1450341" cy="98374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CEF5E435-97C3-48CA-878B-A24D9AC1BEB3}"/>
              </a:ext>
            </a:extLst>
          </p:cNvPr>
          <p:cNvSpPr/>
          <p:nvPr/>
        </p:nvSpPr>
        <p:spPr>
          <a:xfrm>
            <a:off x="1105434" y="2057183"/>
            <a:ext cx="1450341" cy="98374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59B489-915D-4E5D-A2A9-8026F712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0" y="2086479"/>
            <a:ext cx="6870024" cy="2998705"/>
          </a:xfrm>
          <a:prstGeom prst="rect">
            <a:avLst/>
          </a:prstGeom>
        </p:spPr>
      </p:pic>
      <p:pic>
        <p:nvPicPr>
          <p:cNvPr id="56" name="Picture 31">
            <a:extLst>
              <a:ext uri="{FF2B5EF4-FFF2-40B4-BE49-F238E27FC236}">
                <a16:creationId xmlns:a16="http://schemas.microsoft.com/office/drawing/2014/main" xmlns="" id="{2CD27759-796B-4F2E-AACB-F58A96F6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2" y="3419143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6041E627-75C5-4A06-A18F-3E5CAD948358}"/>
              </a:ext>
            </a:extLst>
          </p:cNvPr>
          <p:cNvSpPr/>
          <p:nvPr/>
        </p:nvSpPr>
        <p:spPr>
          <a:xfrm>
            <a:off x="15999" y="21240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01DEDED-7147-4A0A-B3B1-59F3B5CAB635}"/>
              </a:ext>
            </a:extLst>
          </p:cNvPr>
          <p:cNvSpPr txBox="1"/>
          <p:nvPr/>
        </p:nvSpPr>
        <p:spPr>
          <a:xfrm>
            <a:off x="312538" y="3863950"/>
            <a:ext cx="2459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직각삼각형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직사각형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정사각형을 모눈종이 위에 그리고 색칠하여 카펫을 만듭니다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7EA7B69A-9475-4103-9CC9-53A7F6AD1BBE}"/>
              </a:ext>
            </a:extLst>
          </p:cNvPr>
          <p:cNvSpPr txBox="1"/>
          <p:nvPr/>
        </p:nvSpPr>
        <p:spPr>
          <a:xfrm>
            <a:off x="4247964" y="3789040"/>
            <a:ext cx="245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만든 카펫을 바닥의 표시한 곳에 붙입니다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90124AF1-C18F-40AE-9B4C-CB1CCC494BDA}"/>
              </a:ext>
            </a:extLst>
          </p:cNvPr>
          <p:cNvSpPr/>
          <p:nvPr/>
        </p:nvSpPr>
        <p:spPr>
          <a:xfrm>
            <a:off x="3567139" y="31909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C314F8DA-4BFF-4365-80DD-F04F1BF4C97E}"/>
              </a:ext>
            </a:extLst>
          </p:cNvPr>
          <p:cNvSpPr/>
          <p:nvPr/>
        </p:nvSpPr>
        <p:spPr>
          <a:xfrm>
            <a:off x="6589277" y="52289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xmlns="" id="{EB32839D-3ADF-4D2B-A6C2-BAC0FFA6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xmlns="" id="{D0FB0EC0-45A6-470A-8F64-A97EE0E50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xmlns="" id="{4BA6DB78-CFBB-49C3-99CB-AD5462983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96932"/>
              </p:ext>
            </p:extLst>
          </p:nvPr>
        </p:nvGraphicFramePr>
        <p:xfrm>
          <a:off x="115384" y="6129300"/>
          <a:ext cx="6634350" cy="304800"/>
        </p:xfrm>
        <a:graphic>
          <a:graphicData uri="http://schemas.openxmlformats.org/drawingml/2006/table">
            <a:tbl>
              <a:tblPr/>
              <a:tblGrid>
                <a:gridCol w="851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83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7_1_05_01.png / 7_1_05_02.png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4499992" y="960870"/>
            <a:ext cx="1642126" cy="379283"/>
            <a:chOff x="3757966" y="1008083"/>
            <a:chExt cx="1642126" cy="379283"/>
          </a:xfrm>
        </p:grpSpPr>
        <p:pic>
          <p:nvPicPr>
            <p:cNvPr id="33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A507FB94-B3B9-4064-B3AF-12561A032D9A}"/>
              </a:ext>
            </a:extLst>
          </p:cNvPr>
          <p:cNvSpPr/>
          <p:nvPr/>
        </p:nvSpPr>
        <p:spPr>
          <a:xfrm>
            <a:off x="5957845" y="8148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4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56575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모양 만들어 벽에 붙이기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4" name="직사각형 21">
            <a:extLst>
              <a:ext uri="{FF2B5EF4-FFF2-40B4-BE49-F238E27FC236}">
                <a16:creationId xmlns:a16="http://schemas.microsoft.com/office/drawing/2014/main" xmlns="" id="{2F0CFBE2-26E3-4CBC-9B54-8AC5839AD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xmlns="" id="{3B795B3E-05C4-450B-8B03-8EAB5CA1F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xmlns="" id="{EA650E87-4D12-4C6E-98C9-68C82222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3278222" y="3640556"/>
            <a:ext cx="1392355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150~151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="" xmlns:a16="http://schemas.microsoft.com/office/drawing/2014/main" id="{DB53215E-2813-4D89-B3A9-C0C26302DE72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>
            <a:extLst>
              <a:ext uri="{FF2B5EF4-FFF2-40B4-BE49-F238E27FC236}">
                <a16:creationId xmlns="" xmlns:a16="http://schemas.microsoft.com/office/drawing/2014/main" id="{A212D6FD-E014-49A4-85BB-6843AE0F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230B096-7C30-469A-A137-C0885B1C113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풀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86ED4F32-9416-4A6B-ACB8-4C823FC3DA41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9881"/>
              </p:ext>
            </p:extLst>
          </p:nvPr>
        </p:nvGraphicFramePr>
        <p:xfrm>
          <a:off x="179388" y="654012"/>
          <a:ext cx="8774172" cy="353553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카펫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카펫을 만들어 바닥 한가운데 놓기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바닥과 카펫의 길이 재어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카펫을 놓아야 할 곳을 바닥에 표시하기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카펫을 만들어 바닥 한가운데 붙이기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594388B-760D-4082-9464-7A6F824D1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8" t="15429" r="24833" b="8845"/>
          <a:stretch/>
        </p:blipFill>
        <p:spPr>
          <a:xfrm>
            <a:off x="71599" y="882478"/>
            <a:ext cx="692499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7303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7_1_1_ani.mp4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9275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카펫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xmlns="" id="{61BD7B63-2188-42C7-8F6D-8D5D79376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F797CE93-32BF-43D3-8692-1536E2297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xmlns="" id="{C20254BD-CAE9-4B05-AD98-D97DFC8EA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B7EAA5E-5F9C-4D29-89F2-453F1ABE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772816"/>
            <a:ext cx="3489423" cy="277971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8785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보이지 않다가 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58941" y="1735075"/>
            <a:ext cx="3005445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생활 주변에서 볼 수 있는 무늬는 어떤 것이 있는지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539846" y="52395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753836"/>
            <a:ext cx="2974460" cy="8581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우리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집 화장실 바닥에는 크고 작은 네모 무늬가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43" y="2601156"/>
            <a:ext cx="360000" cy="3550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6432670" y="8887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245" y="4325666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21398" y="41638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62994" y="121431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501873" y="1211024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911396" y="121552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940776" y="1210698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65706215-74CB-4548-943F-F07C740F0E2D}"/>
              </a:ext>
            </a:extLst>
          </p:cNvPr>
          <p:cNvSpPr/>
          <p:nvPr/>
        </p:nvSpPr>
        <p:spPr>
          <a:xfrm>
            <a:off x="209602" y="1920659"/>
            <a:ext cx="1755567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3">
            <a:extLst>
              <a:ext uri="{FF2B5EF4-FFF2-40B4-BE49-F238E27FC236}">
                <a16:creationId xmlns:a16="http://schemas.microsoft.com/office/drawing/2014/main" xmlns="" id="{666CF4C1-11FA-4E47-A0DB-CDA11593A48B}"/>
              </a:ext>
            </a:extLst>
          </p:cNvPr>
          <p:cNvSpPr txBox="1"/>
          <p:nvPr/>
        </p:nvSpPr>
        <p:spPr>
          <a:xfrm>
            <a:off x="179512" y="1988840"/>
            <a:ext cx="16972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직사각형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모양의 바닥에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카펫을 놓아 보자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xmlns="" id="{FFAE6689-6D3B-484F-95D6-980F498C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2792845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2EE2FB69-B158-4992-825F-27301918930E}"/>
              </a:ext>
            </a:extLst>
          </p:cNvPr>
          <p:cNvSpPr/>
          <p:nvPr/>
        </p:nvSpPr>
        <p:spPr bwMode="auto">
          <a:xfrm>
            <a:off x="3916115" y="3691862"/>
            <a:ext cx="2974460" cy="7092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방 벽지에는 귀여운 동물무늬가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68241921-F974-4C67-88D1-E6A3ABE5D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43" y="3556680"/>
            <a:ext cx="360000" cy="355000"/>
          </a:xfrm>
          <a:prstGeom prst="rect">
            <a:avLst/>
          </a:prstGeom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xmlns="" id="{9949E48F-9460-4D8A-9E46-75F56A57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3748369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237FC85-6562-4DB9-A972-858C36107D0E}"/>
              </a:ext>
            </a:extLst>
          </p:cNvPr>
          <p:cNvSpPr/>
          <p:nvPr/>
        </p:nvSpPr>
        <p:spPr bwMode="auto">
          <a:xfrm>
            <a:off x="3916115" y="4476120"/>
            <a:ext cx="2974460" cy="7092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우산에는 예쁜 물방울무늬가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4F6AA553-D4C1-4435-B178-717A3CDBD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43" y="4340938"/>
            <a:ext cx="360000" cy="355000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xmlns="" id="{394F7F8D-CD58-4426-A11D-316D25A2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4532627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622068E3-D8A5-4650-9628-81A345FB60E7}"/>
              </a:ext>
            </a:extLst>
          </p:cNvPr>
          <p:cNvSpPr/>
          <p:nvPr/>
        </p:nvSpPr>
        <p:spPr>
          <a:xfrm>
            <a:off x="3864651" y="2538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>
            <a:extLst>
              <a:ext uri="{FF2B5EF4-FFF2-40B4-BE49-F238E27FC236}">
                <a16:creationId xmlns:a16="http://schemas.microsoft.com/office/drawing/2014/main" xmlns="" id="{E95CFDE3-EF53-4D46-8E63-B0D8AC3E4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xmlns="" id="{37FEB2BB-DF34-4AB9-9893-86627F9E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xmlns="" id="{1F437BD1-878A-4B8A-B827-4EC240B0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맞게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A26888-57B3-4E9B-9378-424E7903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" y="1556792"/>
            <a:ext cx="6871804" cy="34809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7BE90260-B07B-4FEA-8334-7244A6DCBF97}"/>
              </a:ext>
            </a:extLst>
          </p:cNvPr>
          <p:cNvSpPr/>
          <p:nvPr/>
        </p:nvSpPr>
        <p:spPr>
          <a:xfrm>
            <a:off x="44125" y="1695053"/>
            <a:ext cx="1755567" cy="129048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43">
            <a:extLst>
              <a:ext uri="{FF2B5EF4-FFF2-40B4-BE49-F238E27FC236}">
                <a16:creationId xmlns:a16="http://schemas.microsoft.com/office/drawing/2014/main" xmlns="" id="{150E2F4D-B7FE-44F8-BF23-B662583E8D35}"/>
              </a:ext>
            </a:extLst>
          </p:cNvPr>
          <p:cNvSpPr txBox="1"/>
          <p:nvPr/>
        </p:nvSpPr>
        <p:spPr>
          <a:xfrm>
            <a:off x="35496" y="1890894"/>
            <a:ext cx="1697204" cy="11060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직사각형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모양의 바닥에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카펫을 놓아 보자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1DC61CD-D9A2-4980-966C-FCC1904CBBEF}"/>
              </a:ext>
            </a:extLst>
          </p:cNvPr>
          <p:cNvSpPr/>
          <p:nvPr/>
        </p:nvSpPr>
        <p:spPr>
          <a:xfrm>
            <a:off x="4539596" y="1617388"/>
            <a:ext cx="2336660" cy="129048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3">
            <a:extLst>
              <a:ext uri="{FF2B5EF4-FFF2-40B4-BE49-F238E27FC236}">
                <a16:creationId xmlns:a16="http://schemas.microsoft.com/office/drawing/2014/main" xmlns="" id="{5F562DAC-2F81-4D50-A449-9A749C2B408A}"/>
              </a:ext>
            </a:extLst>
          </p:cNvPr>
          <p:cNvSpPr txBox="1"/>
          <p:nvPr/>
        </p:nvSpPr>
        <p:spPr>
          <a:xfrm>
            <a:off x="4463988" y="1769911"/>
            <a:ext cx="248487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직사각형 모양의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카펫을 바닥 한가운데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놓으려면 어떻게 해야 할까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:a16="http://schemas.microsoft.com/office/drawing/2014/main" xmlns="" id="{9BE34DB1-3522-471C-BC41-B27AC932C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xmlns="" id="{5A94C0F9-783F-415B-A70B-5BF60C1E3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A811AAB4-55DF-4C29-A88E-2742C041F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8480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FBF337E-AB4C-4252-A5EA-133972D446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" y="1773123"/>
            <a:ext cx="3806643" cy="3024887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보이지 않다가 답과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19" name="TextBox 43"/>
          <p:cNvSpPr txBox="1"/>
          <p:nvPr/>
        </p:nvSpPr>
        <p:spPr>
          <a:xfrm>
            <a:off x="3958942" y="1735075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작품을 보며 드는 생각이나 느낌을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직사각형 120"/>
          <p:cNvSpPr/>
          <p:nvPr/>
        </p:nvSpPr>
        <p:spPr bwMode="auto">
          <a:xfrm>
            <a:off x="3916115" y="2479248"/>
            <a:ext cx="2974460" cy="70767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할머니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댁에서 본 조각보가 생각이 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43" y="2296310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직사각형 75"/>
          <p:cNvSpPr/>
          <p:nvPr/>
        </p:nvSpPr>
        <p:spPr>
          <a:xfrm>
            <a:off x="5910506" y="121446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949385" y="121117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462994" y="12156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492374" y="121085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타원 70"/>
          <p:cNvSpPr/>
          <p:nvPr/>
        </p:nvSpPr>
        <p:spPr>
          <a:xfrm>
            <a:off x="3916115" y="22823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025B6B68-8F1B-419D-9416-9102F6CB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2548090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98831CD-37AC-4EDB-B8E9-320A5BE595CE}"/>
              </a:ext>
            </a:extLst>
          </p:cNvPr>
          <p:cNvSpPr/>
          <p:nvPr/>
        </p:nvSpPr>
        <p:spPr bwMode="auto">
          <a:xfrm>
            <a:off x="3916115" y="3279839"/>
            <a:ext cx="2974460" cy="6892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사각형이 반복되어 차분한 느낌이 듭니다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A706ED34-6874-4B7F-9247-A8AF32D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143" y="3088150"/>
            <a:ext cx="360000" cy="355000"/>
          </a:xfrm>
          <a:prstGeom prst="rect">
            <a:avLst/>
          </a:prstGeom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xmlns="" id="{EFD95B8A-6831-4FFA-A949-BD680F34E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3339930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D955D96D-D2B5-41DE-BFCB-1CAC4DD1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4298056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3470055" y="44690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49364060-2C2F-43DC-BB4B-834EBC5E33EF}"/>
              </a:ext>
            </a:extLst>
          </p:cNvPr>
          <p:cNvSpPr/>
          <p:nvPr/>
        </p:nvSpPr>
        <p:spPr>
          <a:xfrm>
            <a:off x="6171143" y="50379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21">
            <a:extLst>
              <a:ext uri="{FF2B5EF4-FFF2-40B4-BE49-F238E27FC236}">
                <a16:creationId xmlns:a16="http://schemas.microsoft.com/office/drawing/2014/main" xmlns="" id="{3F0A1974-70E6-4CD0-B84F-6C9ED0B8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xmlns="" id="{323360C8-5956-45E9-B09A-9F2200DA3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B0D64365-1936-466E-A647-93C12151E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042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1" name="Picture 6">
            <a:extLst>
              <a:ext uri="{FF2B5EF4-FFF2-40B4-BE49-F238E27FC236}">
                <a16:creationId xmlns:a16="http://schemas.microsoft.com/office/drawing/2014/main" xmlns="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563F18D-A3B0-4106-ABDD-19B9C35F31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18" y="944886"/>
            <a:ext cx="5107366" cy="4464334"/>
          </a:xfrm>
          <a:prstGeom prst="rect">
            <a:avLst/>
          </a:prstGeom>
        </p:spPr>
      </p:pic>
      <p:sp>
        <p:nvSpPr>
          <p:cNvPr id="25" name="직사각형 21">
            <a:extLst>
              <a:ext uri="{FF2B5EF4-FFF2-40B4-BE49-F238E27FC236}">
                <a16:creationId xmlns:a16="http://schemas.microsoft.com/office/drawing/2014/main" xmlns="" id="{99498ECB-A211-45B4-852E-018290B34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xmlns="" id="{0C5F9E36-E777-49DF-B254-C191ACE95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xmlns="" id="{17439200-AB42-4CCD-94A3-14B809C75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</p:spTree>
    <p:extLst>
      <p:ext uri="{BB962C8B-B14F-4D97-AF65-F5344CB8AC3E}">
        <p14:creationId xmlns:p14="http://schemas.microsoft.com/office/powerpoint/2010/main" val="14550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7564" y="2052684"/>
            <a:ext cx="5921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길이의 단위를 변환하여 실생활 문제를 해결할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4" y="218733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색연필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사인펜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7D52159-F808-4CE0-8104-A774FDADCCBE}"/>
              </a:ext>
            </a:extLst>
          </p:cNvPr>
          <p:cNvSpPr txBox="1"/>
          <p:nvPr/>
        </p:nvSpPr>
        <p:spPr>
          <a:xfrm>
            <a:off x="647564" y="2723384"/>
            <a:ext cx="5921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－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계산을 이용하여 문제를 해결할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32EEBCB7-99C2-428A-A1C1-40DC1F8C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4" y="287140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27C2C8D-95EA-41C3-AEF8-6CC0CAB9BFA4}"/>
              </a:ext>
            </a:extLst>
          </p:cNvPr>
          <p:cNvSpPr txBox="1"/>
          <p:nvPr/>
        </p:nvSpPr>
        <p:spPr>
          <a:xfrm>
            <a:off x="647564" y="3457098"/>
            <a:ext cx="5921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여러 가지 평면도형을 그려 나만의 카펫을 만들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1BC6ED58-317F-4EA7-87F6-62CBEB2D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4" y="360512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658C75EB-A0E2-4CAF-A810-BAA96674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2FB87775-221C-49AB-8DB7-F7FDE58C4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xmlns="" id="{90C0C80E-E3F4-4C99-806E-92829411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1F957749-AADC-4423-ADD0-811036AE8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6097"/>
              </p:ext>
            </p:extLst>
          </p:nvPr>
        </p:nvGraphicFramePr>
        <p:xfrm>
          <a:off x="974141" y="4257092"/>
          <a:ext cx="5038019" cy="11825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2709">
                  <a:extLst>
                    <a:ext uri="{9D8B030D-6E8A-4147-A177-3AD203B41FA5}">
                      <a16:colId xmlns:a16="http://schemas.microsoft.com/office/drawing/2014/main" xmlns="" val="1580830315"/>
                    </a:ext>
                  </a:extLst>
                </a:gridCol>
                <a:gridCol w="1427655">
                  <a:extLst>
                    <a:ext uri="{9D8B030D-6E8A-4147-A177-3AD203B41FA5}">
                      <a16:colId xmlns:a16="http://schemas.microsoft.com/office/drawing/2014/main" xmlns="" val="3995663691"/>
                    </a:ext>
                  </a:extLst>
                </a:gridCol>
                <a:gridCol w="1427655">
                  <a:extLst>
                    <a:ext uri="{9D8B030D-6E8A-4147-A177-3AD203B41FA5}">
                      <a16:colId xmlns:a16="http://schemas.microsoft.com/office/drawing/2014/main" xmlns="" val="4224718312"/>
                    </a:ext>
                  </a:extLst>
                </a:gridCol>
              </a:tblGrid>
              <a:tr h="39417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</a:t>
                      </a: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카펫</a:t>
                      </a: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9929204"/>
                  </a:ext>
                </a:extLst>
              </a:tr>
              <a:tr h="394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긴 변의 길이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9097850"/>
                  </a:ext>
                </a:extLst>
              </a:tr>
              <a:tr h="394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짧은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변의 길이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(mm)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570" marR="755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586032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498B000-7457-4789-B786-CB4FD1B4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88" y="1700808"/>
            <a:ext cx="5163967" cy="255049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텍스트의 크기를 조절하여 말풍선 안에 모두 들어가도록 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텍스트의 배경 색 이미지와 통일하기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누르면 팝업 화면으로 접는 방법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app\resource\contents\lesson07\ops\7\7_1_03.html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#3-1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#4-1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길이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#3-2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#4-2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길이 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D87C1568-243D-400F-A584-09682131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95" y="3432991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2CCC787-3F6E-4016-A94D-7177F7199B79}"/>
              </a:ext>
            </a:extLst>
          </p:cNvPr>
          <p:cNvSpPr/>
          <p:nvPr/>
        </p:nvSpPr>
        <p:spPr>
          <a:xfrm>
            <a:off x="3687436" y="3345807"/>
            <a:ext cx="416575" cy="4996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3863595" y="3154513"/>
            <a:ext cx="47757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xmlns="" id="{C2547853-3E5A-4B43-A14A-1B820ED2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22" y="3527458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5F3FFB7-FA62-4566-8622-0C10393C698D}"/>
              </a:ext>
            </a:extLst>
          </p:cNvPr>
          <p:cNvSpPr/>
          <p:nvPr/>
        </p:nvSpPr>
        <p:spPr>
          <a:xfrm>
            <a:off x="5544108" y="3458040"/>
            <a:ext cx="416575" cy="4129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1FD1B3B9-B9FE-4346-AC03-94A1BA0C8AB2}"/>
              </a:ext>
            </a:extLst>
          </p:cNvPr>
          <p:cNvSpPr/>
          <p:nvPr/>
        </p:nvSpPr>
        <p:spPr>
          <a:xfrm>
            <a:off x="5731522" y="3248980"/>
            <a:ext cx="47757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7">
            <a:extLst>
              <a:ext uri="{FF2B5EF4-FFF2-40B4-BE49-F238E27FC236}">
                <a16:creationId xmlns:a16="http://schemas.microsoft.com/office/drawing/2014/main" xmlns="" id="{8F4F34DF-7A53-4453-9D02-AE615270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93" y="4185084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1843C1C7-98B0-4A6B-9285-C7857E67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294" y="41850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오른쪽 화살표 53">
            <a:extLst>
              <a:ext uri="{FF2B5EF4-FFF2-40B4-BE49-F238E27FC236}">
                <a16:creationId xmlns:a16="http://schemas.microsoft.com/office/drawing/2014/main" xmlns="" id="{13F3363D-EDCD-4160-A8DD-DC3FE683E5F6}"/>
              </a:ext>
            </a:extLst>
          </p:cNvPr>
          <p:cNvSpPr/>
          <p:nvPr/>
        </p:nvSpPr>
        <p:spPr>
          <a:xfrm>
            <a:off x="7890542" y="4318449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바닥과 카펫의 길이를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:a16="http://schemas.microsoft.com/office/drawing/2014/main" xmlns="" id="{95E8A3F9-0536-4C35-90CD-5B7DB9E19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xmlns="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067B3394-13E6-43EE-8538-6AAB26972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DB1227-B4E0-4F18-8AD5-9758A263D5EB}"/>
              </a:ext>
            </a:extLst>
          </p:cNvPr>
          <p:cNvGrpSpPr/>
          <p:nvPr/>
        </p:nvGrpSpPr>
        <p:grpSpPr>
          <a:xfrm>
            <a:off x="3757966" y="1008083"/>
            <a:ext cx="1642126" cy="379283"/>
            <a:chOff x="3757966" y="1008083"/>
            <a:chExt cx="1642126" cy="379283"/>
          </a:xfrm>
        </p:grpSpPr>
        <p:pic>
          <p:nvPicPr>
            <p:cNvPr id="58" name="Picture 38">
              <a:extLst>
                <a:ext uri="{FF2B5EF4-FFF2-40B4-BE49-F238E27FC236}">
                  <a16:creationId xmlns:a16="http://schemas.microsoft.com/office/drawing/2014/main" xmlns="" id="{0FE4220F-6568-4CDF-8914-DCDC8E0D1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606122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F7E7674D-8EBE-4F0B-BE2D-CD4FCACD3ECB}"/>
                </a:ext>
              </a:extLst>
            </p:cNvPr>
            <p:cNvSpPr txBox="1"/>
            <p:nvPr/>
          </p:nvSpPr>
          <p:spPr>
            <a:xfrm>
              <a:off x="4031939" y="1094547"/>
              <a:ext cx="13681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6F324B-7426-4674-8700-FEB1621890A2}"/>
              </a:ext>
            </a:extLst>
          </p:cNvPr>
          <p:cNvSpPr txBox="1"/>
          <p:nvPr/>
        </p:nvSpPr>
        <p:spPr>
          <a:xfrm>
            <a:off x="2490373" y="3431050"/>
            <a:ext cx="852194" cy="2797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180 mm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CDFF049-D4B5-47DD-B923-DFE7BBCC3FFF}"/>
              </a:ext>
            </a:extLst>
          </p:cNvPr>
          <p:cNvSpPr txBox="1"/>
          <p:nvPr/>
        </p:nvSpPr>
        <p:spPr>
          <a:xfrm>
            <a:off x="2783702" y="3717032"/>
            <a:ext cx="852194" cy="2797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 mm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910F401-843A-4016-8E24-86DC697AD5CD}"/>
              </a:ext>
            </a:extLst>
          </p:cNvPr>
          <p:cNvSpPr txBox="1"/>
          <p:nvPr/>
        </p:nvSpPr>
        <p:spPr>
          <a:xfrm>
            <a:off x="4499992" y="3717032"/>
            <a:ext cx="774722" cy="2797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 mm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4A6A89F-1C74-4BBD-BF69-5B16EC5059E2}"/>
              </a:ext>
            </a:extLst>
          </p:cNvPr>
          <p:cNvSpPr txBox="1"/>
          <p:nvPr/>
        </p:nvSpPr>
        <p:spPr>
          <a:xfrm>
            <a:off x="5286616" y="3938154"/>
            <a:ext cx="852194" cy="2797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58C9B493-25BB-4AAC-86A8-8E946A75D550}"/>
              </a:ext>
            </a:extLst>
          </p:cNvPr>
          <p:cNvSpPr/>
          <p:nvPr/>
        </p:nvSpPr>
        <p:spPr>
          <a:xfrm>
            <a:off x="4355976" y="1700808"/>
            <a:ext cx="1450341" cy="98374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CEF5E435-97C3-48CA-878B-A24D9AC1BEB3}"/>
              </a:ext>
            </a:extLst>
          </p:cNvPr>
          <p:cNvSpPr/>
          <p:nvPr/>
        </p:nvSpPr>
        <p:spPr>
          <a:xfrm>
            <a:off x="1105435" y="1797186"/>
            <a:ext cx="1450341" cy="98374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0682461-9623-4EF5-A318-DE6F5EC2D351}"/>
              </a:ext>
            </a:extLst>
          </p:cNvPr>
          <p:cNvSpPr txBox="1"/>
          <p:nvPr/>
        </p:nvSpPr>
        <p:spPr>
          <a:xfrm>
            <a:off x="1183310" y="2017293"/>
            <a:ext cx="13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바닥의 긴 변과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변의 길이를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재야 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2B4EB4D8-C898-4455-81D1-E4461AD1E0ED}"/>
              </a:ext>
            </a:extLst>
          </p:cNvPr>
          <p:cNvSpPr txBox="1"/>
          <p:nvPr/>
        </p:nvSpPr>
        <p:spPr>
          <a:xfrm>
            <a:off x="4463988" y="1880828"/>
            <a:ext cx="13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카펫의 긴 변과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변의 길이도</a:t>
            </a:r>
          </a:p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재야겠네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8C113627-57B7-4F59-830A-69AB7FB94D79}"/>
              </a:ext>
            </a:extLst>
          </p:cNvPr>
          <p:cNvSpPr/>
          <p:nvPr/>
        </p:nvSpPr>
        <p:spPr>
          <a:xfrm>
            <a:off x="886114" y="18999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A507FB94-B3B9-4064-B3AF-12561A032D9A}"/>
              </a:ext>
            </a:extLst>
          </p:cNvPr>
          <p:cNvSpPr/>
          <p:nvPr/>
        </p:nvSpPr>
        <p:spPr>
          <a:xfrm>
            <a:off x="5175637" y="8889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B6BE894D-F2E9-4BDC-A4B2-777ECBFC7B98}"/>
              </a:ext>
            </a:extLst>
          </p:cNvPr>
          <p:cNvSpPr/>
          <p:nvPr/>
        </p:nvSpPr>
        <p:spPr>
          <a:xfrm>
            <a:off x="2258638" y="3646050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0F201F05-22D8-4A66-BA6D-A2DCA5BD57E8}"/>
              </a:ext>
            </a:extLst>
          </p:cNvPr>
          <p:cNvSpPr/>
          <p:nvPr/>
        </p:nvSpPr>
        <p:spPr>
          <a:xfrm>
            <a:off x="2630629" y="3870965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E845A909-EF7E-4312-943C-CAF0D686C04B}"/>
              </a:ext>
            </a:extLst>
          </p:cNvPr>
          <p:cNvSpPr/>
          <p:nvPr/>
        </p:nvSpPr>
        <p:spPr>
          <a:xfrm>
            <a:off x="4713710" y="3928984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EBD40C97-C6FA-4A26-826F-26A3D9501A32}"/>
              </a:ext>
            </a:extLst>
          </p:cNvPr>
          <p:cNvSpPr/>
          <p:nvPr/>
        </p:nvSpPr>
        <p:spPr>
          <a:xfrm>
            <a:off x="5993917" y="3957239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22293908-DBBB-43EE-9D5D-0F3666CE5746}"/>
              </a:ext>
            </a:extLst>
          </p:cNvPr>
          <p:cNvSpPr/>
          <p:nvPr/>
        </p:nvSpPr>
        <p:spPr bwMode="auto">
          <a:xfrm>
            <a:off x="3563888" y="4698376"/>
            <a:ext cx="600198" cy="302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180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E86A31B8-F75B-49CB-A74E-82BE11F7E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88" y="4580334"/>
            <a:ext cx="360000" cy="3550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0849D92D-74C4-4541-909C-9DE49EDF2316}"/>
              </a:ext>
            </a:extLst>
          </p:cNvPr>
          <p:cNvSpPr/>
          <p:nvPr/>
        </p:nvSpPr>
        <p:spPr bwMode="auto">
          <a:xfrm>
            <a:off x="4943910" y="4687345"/>
            <a:ext cx="600198" cy="302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7E159747-F2F2-471A-B5EB-004F2B17B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395" y="4572204"/>
            <a:ext cx="360000" cy="35500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3723D0EA-CE7B-43E2-B956-EFF3AFF60564}"/>
              </a:ext>
            </a:extLst>
          </p:cNvPr>
          <p:cNvSpPr/>
          <p:nvPr/>
        </p:nvSpPr>
        <p:spPr bwMode="auto">
          <a:xfrm>
            <a:off x="3575758" y="5093389"/>
            <a:ext cx="600198" cy="302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30616ED9-FCA5-4349-98CD-15E964A48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88" y="5002942"/>
            <a:ext cx="360000" cy="355000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64CAD2FD-A641-46D1-BF75-1DBEDAC065B3}"/>
              </a:ext>
            </a:extLst>
          </p:cNvPr>
          <p:cNvSpPr/>
          <p:nvPr/>
        </p:nvSpPr>
        <p:spPr bwMode="auto">
          <a:xfrm>
            <a:off x="4943910" y="5079153"/>
            <a:ext cx="600198" cy="3023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60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3741A505-EAF9-4D0E-BF0C-6A25A3811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622" y="4991499"/>
            <a:ext cx="360000" cy="355000"/>
          </a:xfrm>
          <a:prstGeom prst="rect">
            <a:avLst/>
          </a:prstGeom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37135"/>
              </p:ext>
            </p:extLst>
          </p:nvPr>
        </p:nvGraphicFramePr>
        <p:xfrm>
          <a:off x="115384" y="6129300"/>
          <a:ext cx="7084908" cy="304800"/>
        </p:xfrm>
        <a:graphic>
          <a:graphicData uri="http://schemas.openxmlformats.org/drawingml/2006/table">
            <a:tbl>
              <a:tblPr/>
              <a:tblGrid>
                <a:gridCol w="9089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75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7_1_3_line.svg ~ 7_1_3_line_4.svg / 7_1_03_01.png / 7_1_3_01_balloon_1.svg /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7_1_3_01_balloon_2.svg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43362</TotalTime>
  <Words>1220</Words>
  <Application>Microsoft Office PowerPoint</Application>
  <PresentationFormat>화면 슬라이드 쇼(4:3)</PresentationFormat>
  <Paragraphs>416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7590</cp:revision>
  <cp:lastPrinted>2021-12-20T01:30:02Z</cp:lastPrinted>
  <dcterms:created xsi:type="dcterms:W3CDTF">2008-07-15T12:19:11Z</dcterms:created>
  <dcterms:modified xsi:type="dcterms:W3CDTF">2022-03-23T08:42:36Z</dcterms:modified>
</cp:coreProperties>
</file>